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3" r:id="rId3"/>
    <p:sldId id="264" r:id="rId4"/>
    <p:sldId id="262" r:id="rId5"/>
    <p:sldId id="267" r:id="rId6"/>
    <p:sldId id="257" r:id="rId7"/>
    <p:sldId id="261" r:id="rId8"/>
    <p:sldId id="260" r:id="rId9"/>
    <p:sldId id="258" r:id="rId10"/>
    <p:sldId id="269" r:id="rId11"/>
  </p:sldIdLst>
  <p:sldSz cx="9144000" cy="6858000" type="screen4x3"/>
  <p:notesSz cx="68580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D67C-0E36-4107-BF52-43BBCA92A37B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E43DA-3C2E-4057-A129-97B93E6E2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9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55EA-EE79-48FF-BDD5-659FF69877B8}" type="datetimeFigureOut">
              <a:rPr lang="en-US" smtClean="0"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67FD-94B1-4D8E-8D56-5EF9B5F6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Arial Black" panose="020B0A04020102020204" pitchFamily="34" charset="0"/>
              </a:rPr>
              <a:t>FollettShelf</a:t>
            </a:r>
            <a:r>
              <a:rPr lang="en-US" sz="5400" dirty="0" smtClean="0">
                <a:latin typeface="Arial Black" panose="020B0A04020102020204" pitchFamily="34" charset="0"/>
              </a:rPr>
              <a:t/>
            </a:r>
            <a:br>
              <a:rPr lang="en-US" sz="5400" dirty="0" smtClean="0">
                <a:latin typeface="Arial Black" panose="020B0A04020102020204" pitchFamily="34" charset="0"/>
              </a:rPr>
            </a:br>
            <a:r>
              <a:rPr lang="en-US" sz="5400" smtClean="0">
                <a:latin typeface="Arial Black" panose="020B0A04020102020204" pitchFamily="34" charset="0"/>
              </a:rPr>
              <a:t>Brytewave</a:t>
            </a:r>
            <a:r>
              <a:rPr lang="en-US" sz="5400" dirty="0" smtClean="0">
                <a:latin typeface="Arial Black" panose="020B0A04020102020204" pitchFamily="34" charset="0"/>
              </a:rPr>
              <a:t> (K-12)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8" y="4267200"/>
            <a:ext cx="6400800" cy="1752600"/>
          </a:xfrm>
        </p:spPr>
        <p:txBody>
          <a:bodyPr/>
          <a:lstStyle/>
          <a:p>
            <a:r>
              <a:rPr lang="en-US" dirty="0" smtClean="0"/>
              <a:t>App for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ipod</a:t>
            </a:r>
            <a:r>
              <a:rPr lang="en-US" dirty="0" smtClean="0"/>
              <a:t> touch</a:t>
            </a:r>
          </a:p>
          <a:p>
            <a:r>
              <a:rPr lang="en-US" dirty="0" smtClean="0"/>
              <a:t>Android, </a:t>
            </a:r>
            <a:r>
              <a:rPr lang="en-US" smtClean="0"/>
              <a:t>Nook HD and Nook HD+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1000"/>
            <a:ext cx="15049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996042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may “download” the book to read it “offline”.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8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Step One: Download the App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i="1" dirty="0" smtClean="0"/>
              <a:t>(with parent permission)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256327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458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first time you open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App, you will need to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ogin following these directions.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will be printed in the Monday Mail.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62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8" y="53047"/>
            <a:ext cx="7178387" cy="9571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32443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your password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should check this box if this is a secure device, so you won’t have to keep logging in each time you access your account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47800" y="4114800"/>
            <a:ext cx="1230940" cy="1064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7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481012"/>
            <a:ext cx="7896225" cy="58959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6000" y="1219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03453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Unlimited – everyone can open at the same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393551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Limited to 5 copies or less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62" y="0"/>
            <a:ext cx="51435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30071" y="595256"/>
            <a:ext cx="2286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41803" y="2362200"/>
            <a:ext cx="1428750" cy="350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26545"/>
            <a:ext cx="32867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There are many ways to search for books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36576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28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0"/>
            <a:ext cx="1619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have books checked out, you can see them under the “</a:t>
            </a:r>
            <a:r>
              <a:rPr lang="en-US" i="1" dirty="0" err="1" smtClean="0"/>
              <a:t>i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886"/>
            <a:ext cx="51435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57400" y="1295400"/>
            <a:ext cx="1410789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537" y="2098766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Click here to return a book early.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923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139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FollettShelf Brytewave (K-12)</vt:lpstr>
      <vt:lpstr>Step One: Download the App (with parent permission)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KthruSecond, Student</dc:creator>
  <cp:lastModifiedBy>Duncan, Jennifer</cp:lastModifiedBy>
  <cp:revision>20</cp:revision>
  <cp:lastPrinted>2014-02-07T18:10:23Z</cp:lastPrinted>
  <dcterms:created xsi:type="dcterms:W3CDTF">2014-02-07T15:12:29Z</dcterms:created>
  <dcterms:modified xsi:type="dcterms:W3CDTF">2015-08-31T01:42:50Z</dcterms:modified>
</cp:coreProperties>
</file>